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Do Hyeon" pitchFamily="2" charset="-127"/>
      <p:regular r:id="rId11"/>
    </p:embeddedFont>
    <p:embeddedFont>
      <p:font typeface="Noto Sans KR" panose="020B0200000000000000" pitchFamily="34" charset="-128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1C5CA9-1AC8-4013-8183-5438A79A0DB6}">
  <a:tblStyle styleId="{161C5CA9-1AC8-4013-8183-5438A79A0D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7"/>
  </p:normalViewPr>
  <p:slideViewPr>
    <p:cSldViewPr snapToGrid="0">
      <p:cViewPr varScale="1">
        <p:scale>
          <a:sx n="147" d="100"/>
          <a:sy n="147" d="100"/>
        </p:scale>
        <p:origin x="66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4f71bab58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4f71bab58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4f71bab585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4f71bab585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4f71bab585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4f71bab585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프로젝트 진행 상황 따라서 예상보다 딜레이가 많이 되는 경우에는 동전과 관련된 기능 구현을 어느정도 수정할 생각이다.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f71bab585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f71bab585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</a:rPr>
              <a:t>프로젝트 진행 상황 따라서 예상보다 딜레이가 많이 되는 경우에는 동전과 관련된 기능 구현을 어느정도 수정할 생각이다.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사람이 오른팔에 EMG 센서 장착</a:t>
            </a:r>
            <a:endParaRPr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기계에 동전 1개 넣으면 게임 시작.</a:t>
            </a:r>
            <a:endParaRPr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기계에서 작동 카운트 다운</a:t>
            </a:r>
            <a:endParaRPr dirty="0"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dirty="0">
                <a:solidFill>
                  <a:schemeClr val="dk1"/>
                </a:solidFill>
              </a:rPr>
              <a:t>대충 삐리링 소리</a:t>
            </a:r>
            <a:endParaRPr dirty="0"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dirty="0">
                <a:solidFill>
                  <a:schemeClr val="dk1"/>
                </a:solidFill>
              </a:rPr>
              <a:t>“가위 바위 보!”</a:t>
            </a:r>
            <a:endParaRPr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타이밍에 맞춰서 가위바위보</a:t>
            </a:r>
            <a:endParaRPr dirty="0"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dirty="0">
                <a:solidFill>
                  <a:schemeClr val="dk1"/>
                </a:solidFill>
              </a:rPr>
              <a:t>센서 데이터 = “보!”라는 말이 나온 후 0.1초 뒤의 값 </a:t>
            </a:r>
            <a:endParaRPr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센서 데이터 이용해서 사람의 가위, 바위, 보 판별</a:t>
            </a:r>
            <a:endParaRPr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가위바위보 판별값을 기계로 전송</a:t>
            </a:r>
            <a:endParaRPr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그 값과 기계가 선정한 값 비교 (반드시 dealer(기계)가 이득이 되는 알고리즘)</a:t>
            </a:r>
            <a:endParaRPr dirty="0"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dirty="0">
                <a:solidFill>
                  <a:schemeClr val="dk1"/>
                </a:solidFill>
              </a:rPr>
              <a:t>비길 경우 : 바로 재대결</a:t>
            </a:r>
            <a:endParaRPr dirty="0"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dirty="0">
                <a:solidFill>
                  <a:schemeClr val="dk1"/>
                </a:solidFill>
              </a:rPr>
              <a:t>기계가 이길 경우 : </a:t>
            </a:r>
            <a:r>
              <a:rPr lang="ko" dirty="0">
                <a:solidFill>
                  <a:schemeClr val="dk1"/>
                </a:solidFill>
                <a:highlight>
                  <a:srgbClr val="FFFF00"/>
                </a:highlight>
              </a:rPr>
              <a:t>조롱 메시지</a:t>
            </a:r>
            <a:r>
              <a:rPr lang="ko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dirty="0">
                <a:solidFill>
                  <a:schemeClr val="dk1"/>
                </a:solidFill>
              </a:rPr>
              <a:t>사람이 이길 경우 :</a:t>
            </a:r>
            <a:endParaRPr dirty="0">
              <a:solidFill>
                <a:schemeClr val="dk1"/>
              </a:solidFill>
            </a:endParaRPr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ko" dirty="0">
                <a:solidFill>
                  <a:schemeClr val="dk1"/>
                </a:solidFill>
              </a:rPr>
              <a:t>슬롯머신 버튼 활성화</a:t>
            </a:r>
            <a:endParaRPr dirty="0">
              <a:solidFill>
                <a:schemeClr val="dk1"/>
              </a:solidFill>
            </a:endParaRPr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ko" dirty="0">
                <a:solidFill>
                  <a:schemeClr val="dk1"/>
                </a:solidFill>
              </a:rPr>
              <a:t>버튼 누르면 돌아가기</a:t>
            </a:r>
            <a:endParaRPr dirty="0">
              <a:solidFill>
                <a:schemeClr val="dk1"/>
              </a:solidFill>
            </a:endParaRPr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ko" dirty="0">
                <a:solidFill>
                  <a:schemeClr val="dk1"/>
                </a:solidFill>
              </a:rPr>
              <a:t>결과로 동전 수만큼 동전 반환</a:t>
            </a:r>
            <a:endParaRPr dirty="0">
              <a:solidFill>
                <a:schemeClr val="dk1"/>
              </a:solidFill>
            </a:endParaRPr>
          </a:p>
          <a:p>
            <a:pPr marL="182880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동전 반환은 0개(30%), 1개(35%), 2개(25%), 3개(10%)?</a:t>
            </a:r>
            <a:endParaRPr dirty="0">
              <a:solidFill>
                <a:schemeClr val="dk1"/>
              </a:solidFill>
            </a:endParaRPr>
          </a:p>
          <a:p>
            <a:pPr marL="182880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일반 DC 모터로 대충 룰렛 돌린 다음에, RGB 센서 이용해서 룰렛 값 인식. </a:t>
            </a:r>
            <a:endParaRPr dirty="0">
              <a:solidFill>
                <a:schemeClr val="dk1"/>
              </a:solidFill>
            </a:endParaRPr>
          </a:p>
          <a:p>
            <a:pPr marL="228600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dirty="0">
                <a:solidFill>
                  <a:schemeClr val="dk1"/>
                </a:solidFill>
              </a:rPr>
              <a:t>룰렛 회전 방향은 상관 없으나, 룰렛 뒷면에 RGBW나 기타 구별이 쉬운 색 조합으로 칠해놓기.</a:t>
            </a:r>
            <a:endParaRPr dirty="0">
              <a:solidFill>
                <a:schemeClr val="dk1"/>
              </a:solidFill>
            </a:endParaRPr>
          </a:p>
          <a:p>
            <a:pPr marL="228600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ko" dirty="0">
                <a:solidFill>
                  <a:schemeClr val="dk1"/>
                </a:solidFill>
              </a:rPr>
              <a:t>룰렛이 멈추면 룰렛 뒷면의 센서가 색을 인식하여 값 확인하기.</a:t>
            </a:r>
            <a:endParaRPr dirty="0">
              <a:solidFill>
                <a:schemeClr val="dk1"/>
              </a:solidFill>
            </a:endParaRPr>
          </a:p>
          <a:p>
            <a:pPr marL="182880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결과로 나온 동전 수 만큼 스탭모터 움직여서 동전 반출하기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ko" dirty="0">
                <a:solidFill>
                  <a:schemeClr val="dk1"/>
                </a:solidFill>
              </a:rPr>
              <a:t>동전 넣으면 다시 게임 시작.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4f71bab585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4f71bab585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f-ZA" dirty="0"/>
              <a:t>emg </a:t>
            </a:r>
            <a:r>
              <a:rPr lang="ko-KR" altLang="en-US" dirty="0"/>
              <a:t>센서 이용해서 가위바위보 제스쳐 인식하는게 우리의 가장 핵심 기능이지만</a:t>
            </a:r>
            <a:r>
              <a:rPr lang="en-US" altLang="ko-KR" dirty="0"/>
              <a:t>, </a:t>
            </a:r>
            <a:r>
              <a:rPr lang="ko-KR" altLang="en-US" dirty="0"/>
              <a:t>가장 힘들고 시간이 오래 걸릴거라 생각해서 제일 먼저 하려고 한다 하면 될듯</a:t>
            </a:r>
            <a:r>
              <a:rPr lang="en-US" altLang="ko-KR" dirty="0"/>
              <a:t>?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4f71bab585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4f71bab585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4f71bab585_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4f71bab585_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o Hyeon"/>
              <a:buChar char="●"/>
              <a:defRPr sz="1800"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○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■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●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○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■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●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○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 Hyeon"/>
              <a:buChar char="■"/>
              <a:defRPr>
                <a:solidFill>
                  <a:schemeClr val="dk2"/>
                </a:solidFill>
                <a:latin typeface="Do Hyeon"/>
                <a:ea typeface="Do Hyeon"/>
                <a:cs typeface="Do Hyeon"/>
                <a:sym typeface="Do Hyeo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1XCyNj2Pm14?feature=oembed" TargetMode="Externa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Do Hyeon"/>
                <a:ea typeface="Do Hyeon"/>
                <a:cs typeface="Do Hyeon"/>
                <a:sym typeface="Do Hyeon"/>
              </a:rPr>
              <a:t>필승 짱깸뽀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8조 김동협, 김민성, 조민건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546400" y="539550"/>
            <a:ext cx="82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Do Hyeon"/>
                <a:ea typeface="Do Hyeon"/>
                <a:cs typeface="Do Hyeon"/>
                <a:sym typeface="Do Hyeon"/>
              </a:rPr>
              <a:t>프로젝트 컨셉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61" name="Google Shape;61;p14" title="Screenshot 2025-04-23 at 16.41.04.png"/>
          <p:cNvPicPr preferRelativeResize="0"/>
          <p:nvPr/>
        </p:nvPicPr>
        <p:blipFill rotWithShape="1">
          <a:blip r:embed="rId3">
            <a:alphaModFix/>
          </a:blip>
          <a:srcRect l="32764" t="4196" r="4227" b="14936"/>
          <a:stretch/>
        </p:blipFill>
        <p:spPr>
          <a:xfrm>
            <a:off x="546388" y="1639963"/>
            <a:ext cx="3217751" cy="269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 title="C7qPRcNmRjt7rvyq1QYOKhLZT3lMxjC0xwBakQ_EdMoftWBZHUbcgOeKIu3cO2y7Qg-2M9ny7lcTG4ed3DRnvg.jpeg"/>
          <p:cNvPicPr preferRelativeResize="0"/>
          <p:nvPr/>
        </p:nvPicPr>
        <p:blipFill rotWithShape="1">
          <a:blip r:embed="rId4">
            <a:alphaModFix/>
          </a:blip>
          <a:srcRect b="37480"/>
          <a:stretch/>
        </p:blipFill>
        <p:spPr>
          <a:xfrm>
            <a:off x="5731888" y="1701413"/>
            <a:ext cx="2865724" cy="238887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4161838" y="2368300"/>
            <a:ext cx="1055100" cy="1055100"/>
          </a:xfrm>
          <a:prstGeom prst="mathPlus">
            <a:avLst>
              <a:gd name="adj1" fmla="val 2352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747725" y="127525"/>
            <a:ext cx="808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실제 작동 영상</a:t>
            </a:r>
            <a:endParaRPr/>
          </a:p>
        </p:txBody>
      </p:sp>
      <p:pic>
        <p:nvPicPr>
          <p:cNvPr id="2" name="온라인 미디어 1" descr="EMG-based Unbeatable Rock-Paper-Scissors Game">
            <a:hlinkClick r:id="" action="ppaction://media"/>
            <a:extLst>
              <a:ext uri="{FF2B5EF4-FFF2-40B4-BE49-F238E27FC236}">
                <a16:creationId xmlns:a16="http://schemas.microsoft.com/office/drawing/2014/main" id="{B8D43CCD-9DBF-9067-C394-FA7CD1DF304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037046" y="844006"/>
            <a:ext cx="7069908" cy="39944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1576950" y="549175"/>
            <a:ext cx="65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핵심 기능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1576950" y="1324250"/>
            <a:ext cx="5990100" cy="29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ko" sz="2000"/>
              <a:t>플레이어의 가위/바위/보 동작을 지연 없이 센싱</a:t>
            </a:r>
            <a:br>
              <a:rPr lang="ko" sz="2000"/>
            </a:b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ko" sz="2000"/>
              <a:t>룰렛에서 미리 정해진 값을 가리키도록 제어</a:t>
            </a:r>
            <a:br>
              <a:rPr lang="ko" sz="2000"/>
            </a:br>
            <a:r>
              <a:rPr lang="ko" sz="2000"/>
              <a:t>(보상이 랜덤으로 선택되었다는 느낌을 주어야 함)</a:t>
            </a:r>
            <a:br>
              <a:rPr lang="ko" sz="2000"/>
            </a:b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ko" sz="2000"/>
              <a:t>동전 개수를 인식하고, 배출해야함</a:t>
            </a:r>
            <a:br>
              <a:rPr lang="ko" sz="2000"/>
            </a:b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ko" sz="2000"/>
              <a:t>사용자에게 경기 상태를 알리는 인터페이스 (LED, 스피커)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Screenshot 2025-04-23 at 19.03.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400" y="-63525"/>
            <a:ext cx="9243674" cy="52898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/>
          <p:nvPr/>
        </p:nvSpPr>
        <p:spPr>
          <a:xfrm>
            <a:off x="442850" y="2385975"/>
            <a:ext cx="1745100" cy="335400"/>
          </a:xfrm>
          <a:prstGeom prst="rect">
            <a:avLst/>
          </a:prstGeom>
          <a:solidFill>
            <a:srgbClr val="FFE800">
              <a:alpha val="29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7046875" y="2704350"/>
            <a:ext cx="1858200" cy="335400"/>
          </a:xfrm>
          <a:prstGeom prst="rect">
            <a:avLst/>
          </a:prstGeom>
          <a:solidFill>
            <a:srgbClr val="FFE800">
              <a:alpha val="29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7606050" y="4139900"/>
            <a:ext cx="817800" cy="26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latin typeface="Noto Sans KR"/>
                <a:ea typeface="Noto Sans KR"/>
                <a:cs typeface="Noto Sans KR"/>
                <a:sym typeface="Noto Sans KR"/>
              </a:rPr>
              <a:t>동전 모터</a:t>
            </a:r>
            <a:endParaRPr sz="1000" b="1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879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일정 </a:t>
            </a:r>
            <a:endParaRPr/>
          </a:p>
        </p:txBody>
      </p:sp>
      <p:graphicFrame>
        <p:nvGraphicFramePr>
          <p:cNvPr id="89" name="Google Shape;89;p18"/>
          <p:cNvGraphicFramePr/>
          <p:nvPr/>
        </p:nvGraphicFramePr>
        <p:xfrm>
          <a:off x="1528325" y="280900"/>
          <a:ext cx="6677000" cy="4581730"/>
        </p:xfrm>
        <a:graphic>
          <a:graphicData uri="http://schemas.openxmlformats.org/drawingml/2006/table">
            <a:tbl>
              <a:tblPr>
                <a:noFill/>
                <a:tableStyleId>{161C5CA9-1AC8-4013-8183-5438A79A0DB6}</a:tableStyleId>
              </a:tblPr>
              <a:tblGrid>
                <a:gridCol w="834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4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4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4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4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346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346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77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주차</a:t>
                      </a:r>
                      <a:endParaRPr sz="1200" b="1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일</a:t>
                      </a:r>
                      <a:endParaRPr sz="12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월</a:t>
                      </a:r>
                      <a:endParaRPr sz="12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화</a:t>
                      </a:r>
                      <a:endParaRPr sz="12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수</a:t>
                      </a:r>
                      <a:endParaRPr sz="12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목</a:t>
                      </a:r>
                      <a:endParaRPr sz="12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금</a:t>
                      </a:r>
                      <a:endParaRPr sz="12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토</a:t>
                      </a:r>
                      <a:endParaRPr sz="12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1525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11주차</a:t>
                      </a:r>
                      <a:endParaRPr sz="1100" b="1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5/15</a:t>
                      </a:r>
                      <a:endParaRPr sz="1000" b="1"/>
                    </a:p>
                  </a:txBody>
                  <a:tcPr marL="91425" marR="91425" marT="91425" marB="91425" anchor="ctr"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16</a:t>
                      </a:r>
                      <a:endParaRPr sz="1000" b="1"/>
                    </a:p>
                  </a:txBody>
                  <a:tcPr marL="91425" marR="91425" marT="91425" marB="91425" anchor="ctr"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17</a:t>
                      </a:r>
                      <a:endParaRPr sz="1000" b="1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3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중간고사</a:t>
                      </a:r>
                      <a:endParaRPr sz="1100"/>
                    </a:p>
                  </a:txBody>
                  <a:tcPr marL="91425" marR="91425" marT="91425" marB="91425" anchor="ctr"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</a:rPr>
                        <a:t>EMG 데이터 수집</a:t>
                      </a:r>
                      <a:endParaRPr sz="1100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1525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12주차</a:t>
                      </a:r>
                      <a:endParaRPr sz="1100" b="1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5/18</a:t>
                      </a:r>
                      <a:endParaRPr sz="10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19</a:t>
                      </a:r>
                      <a:endParaRPr sz="10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20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21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22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23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24</a:t>
                      </a:r>
                      <a:endParaRPr sz="1000" b="1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62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EMG Matlab 분석을 통한 기능 구현</a:t>
                      </a:r>
                      <a:endParaRPr sz="110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</a:rPr>
                        <a:t>룰렛 구현</a:t>
                      </a:r>
                      <a:endParaRPr sz="1100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1525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13주차</a:t>
                      </a:r>
                      <a:endParaRPr sz="1100" b="1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5/25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26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27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28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29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30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6/1</a:t>
                      </a:r>
                      <a:endParaRPr sz="1000" b="1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3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</a:rPr>
                        <a:t>LED, 스피커, 동전 디스펜서 기능 구현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모듈화된 코드 결합 및 하드웨어 제작</a:t>
                      </a:r>
                      <a:endParaRPr sz="1100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1525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14주차</a:t>
                      </a:r>
                      <a:endParaRPr sz="1100" b="1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6/2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3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4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5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6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7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8</a:t>
                      </a:r>
                      <a:endParaRPr sz="1000" b="1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62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</a:rPr>
                        <a:t>모듈화된 코드 결합 및 하드웨어 제작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조립, 디버깅</a:t>
                      </a:r>
                      <a:endParaRPr sz="1100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33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15주차</a:t>
                      </a:r>
                      <a:endParaRPr sz="1100" b="1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6/9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10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11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12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13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14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15</a:t>
                      </a:r>
                      <a:endParaRPr sz="1000" b="1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62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</a:rPr>
                        <a:t>조립, 디버깅</a:t>
                      </a:r>
                      <a:endParaRPr sz="1100"/>
                    </a:p>
                  </a:txBody>
                  <a:tcPr marL="91425" marR="91425" marT="91425" marB="91425" anchor="ctr"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발표준비</a:t>
                      </a:r>
                      <a:endParaRPr sz="1100"/>
                    </a:p>
                  </a:txBody>
                  <a:tcPr marL="91425" marR="91425" marT="91425" marB="91425" anchor="ctr"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16주차</a:t>
                      </a:r>
                      <a:endParaRPr sz="1100" b="1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6/16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17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18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19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/>
                        <a:t>20</a:t>
                      </a:r>
                      <a:endParaRPr sz="1000" b="1"/>
                    </a:p>
                  </a:txBody>
                  <a:tcPr marL="91425" marR="91425" marT="91425" marB="91425" anchor="ctr"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/>
                    </a:p>
                  </a:txBody>
                  <a:tcPr marL="91425" marR="91425" marT="91425" marB="91425" anchor="ctr"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62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</a:rPr>
                        <a:t>발표 준비</a:t>
                      </a:r>
                      <a:endParaRPr sz="1100"/>
                    </a:p>
                  </a:txBody>
                  <a:tcPr marL="91425" marR="91425" marT="91425" marB="91425" anchor="ctr">
                    <a:lnB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/>
                        <a:t>발표</a:t>
                      </a:r>
                      <a:endParaRPr sz="1200" b="1"/>
                    </a:p>
                  </a:txBody>
                  <a:tcPr marL="91425" marR="91425" marT="91425" marB="91425" anchor="ctr">
                    <a:lnB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 anchor="ctr"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966000" y="445025"/>
            <a:ext cx="693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예상되는 어려움</a:t>
            </a:r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966000" y="1406625"/>
            <a:ext cx="7212000" cy="29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ko" sz="1600"/>
              <a:t>|| EMG 관련</a:t>
            </a:r>
            <a:endParaRPr sz="160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ko" sz="1600"/>
              <a:t>- 팔의 어떤 위치에 EMG 센서를 부착할 것인가</a:t>
            </a:r>
            <a:endParaRPr sz="160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ko" sz="1600"/>
              <a:t>- EMG 센서에서 받은 값으로 어떻게 묵찌빠를 분류할 것인가</a:t>
            </a:r>
            <a:r>
              <a:rPr lang="ko" sz="1600">
                <a:solidFill>
                  <a:srgbClr val="980000"/>
                </a:solidFill>
              </a:rPr>
              <a:t> (Matlab 등을 통해 분석을 고려)</a:t>
            </a:r>
            <a:endParaRPr sz="1600">
              <a:solidFill>
                <a:srgbClr val="98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endParaRPr sz="160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ko" sz="1600"/>
              <a:t>|| 룰렛 모터 관련</a:t>
            </a:r>
            <a:endParaRPr sz="160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ko" sz="1600"/>
              <a:t>- 정확성: 원하는 위치에 정확하게 멈추도록 제어하는 것</a:t>
            </a:r>
            <a:endParaRPr sz="160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ko" sz="1600"/>
              <a:t>- 자연스러움: 인위적으로 원하는 값에 위치시킨다는 느낌이 들지 않게끔 제어하는 것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ctrTitle"/>
          </p:nvPr>
        </p:nvSpPr>
        <p:spPr>
          <a:xfrm>
            <a:off x="311700" y="2088450"/>
            <a:ext cx="8520600" cy="96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질의응답</a:t>
            </a:r>
            <a:endParaRPr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428</Words>
  <Application>Microsoft Office PowerPoint</Application>
  <PresentationFormat>화면 슬라이드 쇼(16:9)</PresentationFormat>
  <Paragraphs>108</Paragraphs>
  <Slides>8</Slides>
  <Notes>8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Simple Light</vt:lpstr>
      <vt:lpstr>필승 짱깸뽀</vt:lpstr>
      <vt:lpstr>프로젝트 컨셉</vt:lpstr>
      <vt:lpstr>실제 작동 영상</vt:lpstr>
      <vt:lpstr>핵심 기능</vt:lpstr>
      <vt:lpstr>PowerPoint 프레젠테이션</vt:lpstr>
      <vt:lpstr>일정 </vt:lpstr>
      <vt:lpstr>예상되는 어려움</vt:lpstr>
      <vt:lpstr>질의응답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필승 짱깸뽀</dc:title>
  <cp:lastModifiedBy>조민건</cp:lastModifiedBy>
  <cp:revision>2</cp:revision>
  <dcterms:modified xsi:type="dcterms:W3CDTF">2025-04-24T03:05:21Z</dcterms:modified>
</cp:coreProperties>
</file>